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3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3"/>
    <p:sldId id="258" r:id="R63ce52089f3a413f"/>
  </p:sldIdLst>
  <p:sldSz cx="9144000" cy="6858000" type="screen4x3"/>
  <p:notesSz cx="6858000" cy="9144000"/>
  <p:custDataLst>
    <p:tags r:id="rId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73" autoAdjust="0"/>
    <p:restoredTop sz="86420" autoAdjust="0"/>
  </p:normalViewPr>
  <p:slideViewPr>
    <p:cSldViewPr>
      <p:cViewPr varScale="1">
        <p:scale>
          <a:sx n="73" d="100"/>
          <a:sy n="73" d="100"/>
        </p:scale>
        <p:origin x="-17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tableStyles" Target="tableStyles.xml" Id="rId8" /><Relationship Type="http://schemas.openxmlformats.org/officeDocument/2006/relationships/slide" Target="slides/slide2.xml" Id="rId3" /><Relationship Type="http://schemas.openxmlformats.org/officeDocument/2006/relationships/theme" Target="theme/theme1.xml" Id="rId7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viewProps" Target="viewProps.xml" Id="rId6" /><Relationship Type="http://schemas.openxmlformats.org/officeDocument/2006/relationships/presProps" Target="presProps.xml" Id="rId5" /><Relationship Type="http://schemas.openxmlformats.org/officeDocument/2006/relationships/tags" Target="tags/tag1.xml" Id="rId4" /><Relationship Type="http://schemas.openxmlformats.org/officeDocument/2006/relationships/slide" Target="slides/slide3.xml" Id="R63ce52089f3a413f" 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&#65279;<?xml version="1.0" encoding="utf-8"?><Relationships xmlns="http://schemas.openxmlformats.org/package/2006/relationships"><Relationship Type="http://schemas.openxmlformats.org/officeDocument/2006/relationships/slideMaster" Target="../slideMasters/slideMaster1.xml" Id="rId1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" y="5194300"/>
            <a:ext cx="7467600" cy="914400"/>
          </a:xfrm>
        </p:spPr>
        <p:txBody>
          <a:bodyPr anchor="b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686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2400" y="6032500"/>
            <a:ext cx="6400800" cy="7493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spcBef>
                <a:spcPct val="0"/>
              </a:spcBef>
              <a:defRPr smtClean="0">
                <a:latin typeface="Times New Roman" pitchFamily="18" charset="0"/>
              </a:defRPr>
            </a:lvl1pPr>
          </a:lstStyle>
          <a:p>
            <a:fld id="{F73F0BFC-2C88-4AAF-B42F-33B416312C7A}" type="datetimeFigureOut">
              <a:rPr lang="en-US" smtClean="0"/>
              <a:t>5/6/2009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spcBef>
                <a:spcPct val="0"/>
              </a:spcBef>
              <a:defRPr smtClean="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spcBef>
                <a:spcPct val="0"/>
              </a:spcBef>
              <a:defRPr smtClean="0">
                <a:latin typeface="Times New Roman" pitchFamily="18" charset="0"/>
              </a:defRPr>
            </a:lvl1pPr>
          </a:lstStyle>
          <a:p>
            <a:fld id="{E6FB1B62-A5F7-43C1-BF55-5D6EB0E052F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3F0BFC-2C88-4AAF-B42F-33B416312C7A}" type="datetimeFigureOut">
              <a:rPr lang="en-US" smtClean="0"/>
              <a:t>5/6/2009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FB1B62-A5F7-43C1-BF55-5D6EB0E052F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3F0BFC-2C88-4AAF-B42F-33B416312C7A}" type="datetimeFigureOut">
              <a:rPr lang="en-US" smtClean="0"/>
              <a:t>5/6/2009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FB1B62-A5F7-43C1-BF55-5D6EB0E052F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447800"/>
            <a:ext cx="38862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1447800"/>
            <a:ext cx="38862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3F0BFC-2C88-4AAF-B42F-33B416312C7A}" type="datetimeFigureOut">
              <a:rPr lang="en-US" smtClean="0"/>
              <a:t>5/6/2009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FB1B62-A5F7-43C1-BF55-5D6EB0E052F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3F0BFC-2C88-4AAF-B42F-33B416312C7A}" type="datetimeFigureOut">
              <a:rPr lang="en-US" smtClean="0"/>
              <a:t>5/6/2009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FB1B62-A5F7-43C1-BF55-5D6EB0E052F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3F0BFC-2C88-4AAF-B42F-33B416312C7A}" type="datetimeFigureOut">
              <a:rPr lang="en-US" smtClean="0"/>
              <a:t>5/6/2009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FB1B62-A5F7-43C1-BF55-5D6EB0E052F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3F0BFC-2C88-4AAF-B42F-33B416312C7A}" type="datetimeFigureOut">
              <a:rPr lang="en-US" smtClean="0"/>
              <a:t>5/6/2009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FB1B62-A5F7-43C1-BF55-5D6EB0E052F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3F0BFC-2C88-4AAF-B42F-33B416312C7A}" type="datetimeFigureOut">
              <a:rPr lang="en-US" smtClean="0"/>
              <a:t>5/6/2009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FB1B62-A5F7-43C1-BF55-5D6EB0E052F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3F0BFC-2C88-4AAF-B42F-33B416312C7A}" type="datetimeFigureOut">
              <a:rPr lang="en-US" smtClean="0"/>
              <a:t>5/6/2009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FB1B62-A5F7-43C1-BF55-5D6EB0E052F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3F0BFC-2C88-4AAF-B42F-33B416312C7A}" type="datetimeFigureOut">
              <a:rPr lang="en-US" smtClean="0"/>
              <a:t>5/6/2009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FB1B62-A5F7-43C1-BF55-5D6EB0E052F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2400"/>
            <a:ext cx="1981200" cy="5867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7912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3F0BFC-2C88-4AAF-B42F-33B416312C7A}" type="datetimeFigureOut">
              <a:rPr lang="en-US" smtClean="0"/>
              <a:t>5/6/2009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FB1B62-A5F7-43C1-BF55-5D6EB0E052F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5E01E5-422F-B607-AC0D-7D6D4F65A4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7DCC59-843C-3316-73FF-43819BB15A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BBAE8A-4EB0-6067-7CC3-B69B21E48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A135E-6CD0-4AE5-9A54-014E1B17FD35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06229-48CC-0EA0-3FBA-AC1F50BB1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E30458-0769-FC45-6BD1-21C78B30D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7BB13-D583-4E0E-B7C6-66052003FA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989692"/>
      </p:ext>
    </p:extLst>
  </p:cSld>
  <p:clrMapOvr>
    <a:masterClrMapping/>
  </p:clrMapOvr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slideLayout" Target="../slideLayouts/slideLayout8.xml" Id="rId8" /><Relationship Type="http://schemas.openxmlformats.org/officeDocument/2006/relationships/image" Target="../media/image1.jpeg" Id="rId13" /><Relationship Type="http://schemas.openxmlformats.org/officeDocument/2006/relationships/slideLayout" Target="../slideLayouts/slideLayout3.xml" Id="rId3" /><Relationship Type="http://schemas.openxmlformats.org/officeDocument/2006/relationships/slideLayout" Target="../slideLayouts/slideLayout7.xml" Id="rId7" /><Relationship Type="http://schemas.openxmlformats.org/officeDocument/2006/relationships/theme" Target="../theme/theme1.xml" Id="rId12" /><Relationship Type="http://schemas.openxmlformats.org/officeDocument/2006/relationships/slideLayout" Target="../slideLayouts/slideLayout2.xml" Id="rId2" /><Relationship Type="http://schemas.openxmlformats.org/officeDocument/2006/relationships/slideLayout" Target="../slideLayouts/slideLayout1.xml" Id="rId1" /><Relationship Type="http://schemas.openxmlformats.org/officeDocument/2006/relationships/slideLayout" Target="../slideLayouts/slideLayout6.xml" Id="rId6" /><Relationship Type="http://schemas.openxmlformats.org/officeDocument/2006/relationships/slideLayout" Target="../slideLayouts/slideLayout11.xml" Id="rId11" /><Relationship Type="http://schemas.openxmlformats.org/officeDocument/2006/relationships/slideLayout" Target="../slideLayouts/slideLayout5.xml" Id="rId5" /><Relationship Type="http://schemas.openxmlformats.org/officeDocument/2006/relationships/slideLayout" Target="../slideLayouts/slideLayout10.xml" Id="rId10" /><Relationship Type="http://schemas.openxmlformats.org/officeDocument/2006/relationships/slideLayout" Target="../slideLayouts/slideLayout4.xml" Id="rId4" /><Relationship Type="http://schemas.openxmlformats.org/officeDocument/2006/relationships/slideLayout" Target="../slideLayouts/slideLayout9.xml" Id="rId9" /><Relationship Type="http://schemas.openxmlformats.org/officeDocument/2006/relationships/slideLayout" Target="/ppt/slideLayouts/slideLayout12.xml" Id="Rcec678d4791b4bf3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7924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title style</a:t>
            </a:r>
          </a:p>
        </p:txBody>
      </p:sp>
      <p:sp>
        <p:nvSpPr>
          <p:cNvPr id="3676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47800"/>
            <a:ext cx="79248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3676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549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50000"/>
              </a:spcBef>
              <a:defRPr sz="1400" smtClean="0">
                <a:latin typeface="+mn-lt"/>
              </a:defRPr>
            </a:lvl1pPr>
          </a:lstStyle>
          <a:p>
            <a:fld id="{F73F0BFC-2C88-4AAF-B42F-33B416312C7A}" type="datetimeFigureOut">
              <a:rPr lang="en-US" smtClean="0"/>
              <a:t>5/6/2009</a:t>
            </a:fld>
            <a:endParaRPr lang="en-US"/>
          </a:p>
        </p:txBody>
      </p:sp>
      <p:sp>
        <p:nvSpPr>
          <p:cNvPr id="3676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38400" y="6172200"/>
            <a:ext cx="4089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50000"/>
              </a:spcBef>
              <a:defRPr sz="1400" smtClean="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3676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 smtClean="0">
                <a:latin typeface="+mn-lt"/>
              </a:defRPr>
            </a:lvl1pPr>
          </a:lstStyle>
          <a:p>
            <a:fld id="{E6FB1B62-A5F7-43C1-BF55-5D6EB0E052F4}" type="slidenum">
              <a:rPr lang="en-US" smtClean="0"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cec678d4791b4bf3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5621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1981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4384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895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352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10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2.xml" Id="rId1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Sample PowerPoint File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St.</a:t>
            </a:r>
            <a:r>
              <a:rPr lang="en-US" baseline="0" dirty="0" smtClean="0"/>
              <a:t> Cloud Technical College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This is a</a:t>
            </a:r>
            <a:r>
              <a:rPr lang="en-US" baseline="0" dirty="0" smtClean="0"/>
              <a:t> Sample Slide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Here is</a:t>
            </a:r>
            <a:r>
              <a:rPr lang="en-US" baseline="0" dirty="0" smtClean="0"/>
              <a:t> an outline of bulleted points</a:t>
            </a:r>
          </a:p>
          <a:p>
            <a:r>
              <a:rPr lang="en-US" baseline="0" dirty="0" smtClean="0"/>
              <a:t>You can print out PPT files as handouts using </a:t>
            </a:r>
            <a:r>
              <a:rPr lang="en-US" baseline="0" smtClean="0"/>
              <a:t>the </a:t>
            </a:r>
            <a:br>
              <a:rPr lang="en-US" baseline="0" smtClean="0"/>
            </a:br>
            <a:r>
              <a:rPr lang="en-US" baseline="0" smtClean="0"/>
              <a:t>PRINT &gt; </a:t>
            </a:r>
            <a:br>
              <a:rPr lang="en-US" baseline="0" smtClean="0"/>
            </a:br>
            <a:r>
              <a:rPr lang="en-US" baseline="0" smtClean="0"/>
              <a:t>  PRINT </a:t>
            </a:r>
            <a:r>
              <a:rPr lang="en-US" baseline="0" dirty="0" smtClean="0"/>
              <a:t>WHAT &gt; HANDOUTS</a:t>
            </a:r>
            <a:r>
              <a:rPr lang="en-US" dirty="0" smtClean="0"/>
              <a:t> option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90F7DD-B61C-0898-8F66-EEE69C170F2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Hello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C85B72-F642-BB84-FA7C-EA3D87F7BAC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Working fine</a:t>
            </a:r>
          </a:p>
        </p:txBody>
      </p:sp>
    </p:spTree>
    <p:extLst>
      <p:ext uri="{BB962C8B-B14F-4D97-AF65-F5344CB8AC3E}">
        <p14:creationId xmlns:p14="http://schemas.microsoft.com/office/powerpoint/2010/main" val="409858666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Sample PowerPoint File&amp;quot;&quot;/&gt;&lt;property id=&quot;20307&quot; value=&quot;256&quot;/&gt;&lt;/object&gt;&lt;object type=&quot;3&quot; unique_id=&quot;10005&quot;&gt;&lt;property id=&quot;20148&quot; value=&quot;5&quot;/&gt;&lt;property id=&quot;20300&quot; value=&quot;Slide 2 - &amp;quot;This is a Sample Slide&amp;quot;&quot;/&gt;&lt;property id=&quot;20307&quot; value=&quot;257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Central business district design template">
  <a:themeElements>
    <a:clrScheme name="Default Design 1">
      <a:dk1>
        <a:srgbClr val="000066"/>
      </a:dk1>
      <a:lt1>
        <a:srgbClr val="FFFFFF"/>
      </a:lt1>
      <a:dk2>
        <a:srgbClr val="003366"/>
      </a:dk2>
      <a:lt2>
        <a:srgbClr val="FFFFFF"/>
      </a:lt2>
      <a:accent1>
        <a:srgbClr val="8EB3C8"/>
      </a:accent1>
      <a:accent2>
        <a:srgbClr val="6F97B3"/>
      </a:accent2>
      <a:accent3>
        <a:srgbClr val="AAADB8"/>
      </a:accent3>
      <a:accent4>
        <a:srgbClr val="DADADA"/>
      </a:accent4>
      <a:accent5>
        <a:srgbClr val="C6D6E0"/>
      </a:accent5>
      <a:accent6>
        <a:srgbClr val="6488A2"/>
      </a:accent6>
      <a:hlink>
        <a:srgbClr val="556575"/>
      </a:hlink>
      <a:folHlink>
        <a:srgbClr val="3D556F"/>
      </a:folHlink>
    </a:clrScheme>
    <a:fontScheme name="Default Desig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66"/>
        </a:dk1>
        <a:lt1>
          <a:srgbClr val="FFFFFF"/>
        </a:lt1>
        <a:dk2>
          <a:srgbClr val="003366"/>
        </a:dk2>
        <a:lt2>
          <a:srgbClr val="FFFFFF"/>
        </a:lt2>
        <a:accent1>
          <a:srgbClr val="8EB3C8"/>
        </a:accent1>
        <a:accent2>
          <a:srgbClr val="6F97B3"/>
        </a:accent2>
        <a:accent3>
          <a:srgbClr val="AAADB8"/>
        </a:accent3>
        <a:accent4>
          <a:srgbClr val="DADADA"/>
        </a:accent4>
        <a:accent5>
          <a:srgbClr val="C6D6E0"/>
        </a:accent5>
        <a:accent6>
          <a:srgbClr val="6488A2"/>
        </a:accent6>
        <a:hlink>
          <a:srgbClr val="556575"/>
        </a:hlink>
        <a:folHlink>
          <a:srgbClr val="3D556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Central business district design template</Template>
  <TotalTime>7</TotalTime>
  <Words>30</Words>
  <Application>Microsoft Office PowerPoint</Application>
  <PresentationFormat>On-screen Show (4:3)</PresentationFormat>
  <Paragraphs>5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Central business district design template</vt:lpstr>
      <vt:lpstr>Sample PowerPoint File</vt:lpstr>
      <vt:lpstr>This is a Sample Slide</vt:lpstr>
    </vt:vector>
  </TitlesOfParts>
  <Company>SCTC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Sample PowerPoint File</dc:title>
  <dc:creator>James Falkofske</dc:creator>
  <cp:lastModifiedBy>James Falkofske</cp:lastModifiedBy>
  <cp:revision>2</cp:revision>
  <dcterms:created xsi:type="dcterms:W3CDTF">2009-05-06T22:06:09Z</dcterms:created>
  <dcterms:modified xsi:type="dcterms:W3CDTF">2009-05-06T22:13:30Z</dcterms:modified>
</cp:coreProperties>
</file>